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4728" r:id="rId1"/>
  </p:sldMasterIdLst>
  <p:notesMasterIdLst>
    <p:notesMasterId r:id="rId12"/>
  </p:notesMasterIdLst>
  <p:sldIdLst>
    <p:sldId id="257" r:id="rId2"/>
    <p:sldId id="256" r:id="rId3"/>
    <p:sldId id="259" r:id="rId4"/>
    <p:sldId id="263" r:id="rId5"/>
    <p:sldId id="264" r:id="rId6"/>
    <p:sldId id="260" r:id="rId7"/>
    <p:sldId id="261" r:id="rId8"/>
    <p:sldId id="262" r:id="rId9"/>
    <p:sldId id="258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680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AAEA0-2C79-3F4E-AC05-4C254E7A7FFE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C1A3E-45A7-D64F-AA51-B18432E1F0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6123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1A3E-45A7-D64F-AA51-B18432E1F0A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3337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3/8/16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hyperlink" Target="https://youtu.be/m3-hY-hlhB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youtu.be/N_lCmBvYMRs" TargetMode="External"/><Relationship Id="rId3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Relationship Id="rId3" Type="http://schemas.openxmlformats.org/officeDocument/2006/relationships/hyperlink" Target="https://youtu.be/3JWTaaS7LdU" TargetMode="Externa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jpeg"/><Relationship Id="rId1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jpeg"/><Relationship Id="rId9" Type="http://schemas.openxmlformats.org/officeDocument/2006/relationships/image" Target="../media/image22.jpeg"/><Relationship Id="rId10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mIp8j2cjDQ" TargetMode="External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88009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</a:t>
            </a:r>
            <a:r>
              <a:rPr lang="en-US" sz="2800" dirty="0" smtClean="0"/>
              <a:t> pop music icon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 smtClean="0"/>
              <a:t>WHITNEY</a:t>
            </a:r>
            <a:r>
              <a:rPr lang="en-US" dirty="0" smtClean="0"/>
              <a:t> </a:t>
            </a:r>
            <a:r>
              <a:rPr lang="en-US" sz="8000" dirty="0" smtClean="0"/>
              <a:t>HOUSTON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15221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Whitney Houston was the first African-American artist to get major airplay on MTV, More than even Michael Jackson, with this 1985 pop hit.</a:t>
            </a:r>
            <a:endParaRPr lang="en-US" sz="2400" dirty="0"/>
          </a:p>
        </p:txBody>
      </p:sp>
      <p:pic>
        <p:nvPicPr>
          <p:cNvPr id="4" name="Picture 3" descr="whitney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38300" y="1417638"/>
            <a:ext cx="5848350" cy="4391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5643" y="6428762"/>
            <a:ext cx="540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https://youtu.be/m3-hY-hlhBg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039420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Whitney Houston Holds the Record of charting how many </a:t>
            </a:r>
            <a:r>
              <a:rPr lang="en-US" smtClean="0"/>
              <a:t>consecutive #1 Billboard </a:t>
            </a:r>
            <a:r>
              <a:rPr lang="en-US" dirty="0" smtClean="0"/>
              <a:t>hits?</a:t>
            </a:r>
            <a:endParaRPr lang="en-US" dirty="0"/>
          </a:p>
        </p:txBody>
      </p:sp>
      <p:pic>
        <p:nvPicPr>
          <p:cNvPr id="5" name="Picture 4" descr="I-Wanna-Dance-With-Somebody-Who-Loves-Me-Single-co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779053" y="1417638"/>
            <a:ext cx="3944891" cy="3944891"/>
          </a:xfrm>
          <a:prstGeom prst="rect">
            <a:avLst/>
          </a:prstGeom>
        </p:spPr>
      </p:pic>
      <p:pic>
        <p:nvPicPr>
          <p:cNvPr id="6" name="Picture 5" descr="Whitney_Houston_-_Whitney_Houston_(album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05825" y="1417638"/>
            <a:ext cx="3944891" cy="394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7748630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7924800" cy="1442552"/>
          </a:xfrm>
        </p:spPr>
        <p:txBody>
          <a:bodyPr/>
          <a:lstStyle/>
          <a:p>
            <a:pPr algn="ctr"/>
            <a:r>
              <a:rPr lang="en-US" sz="9600" dirty="0" smtClean="0"/>
              <a:t>SEVEN</a:t>
            </a:r>
            <a:endParaRPr lang="en-US" sz="9600" dirty="0"/>
          </a:p>
        </p:txBody>
      </p:sp>
      <p:pic>
        <p:nvPicPr>
          <p:cNvPr id="3" name="Picture 2" descr="Greatest-Love-Of-All-by-Whitney-Houst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74924" y="1518408"/>
            <a:ext cx="2598267" cy="2435876"/>
          </a:xfrm>
          <a:prstGeom prst="rect">
            <a:avLst/>
          </a:prstGeom>
        </p:spPr>
      </p:pic>
      <p:pic>
        <p:nvPicPr>
          <p:cNvPr id="4" name="Picture 3" descr="houston0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17780" y="135491"/>
            <a:ext cx="2383004" cy="2362578"/>
          </a:xfrm>
          <a:prstGeom prst="rect">
            <a:avLst/>
          </a:prstGeom>
        </p:spPr>
      </p:pic>
      <p:pic>
        <p:nvPicPr>
          <p:cNvPr id="5" name="Picture 4" descr="Whitney_Houston_HowWill_IKno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21594" y="2829305"/>
            <a:ext cx="2454824" cy="2454824"/>
          </a:xfrm>
          <a:prstGeom prst="rect">
            <a:avLst/>
          </a:prstGeom>
        </p:spPr>
      </p:pic>
      <p:pic>
        <p:nvPicPr>
          <p:cNvPr id="6" name="Picture 5" descr="2d16b8f902bf3d51737c8d2ab7fe52d2.567x544x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00784" y="4125739"/>
            <a:ext cx="2433079" cy="2334383"/>
          </a:xfrm>
          <a:prstGeom prst="rect">
            <a:avLst/>
          </a:prstGeom>
        </p:spPr>
      </p:pic>
      <p:pic>
        <p:nvPicPr>
          <p:cNvPr id="7" name="Picture 6" descr="Whitney_Houston_-_Didn't_We_Almost_Have_It_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380811" y="140678"/>
            <a:ext cx="2372368" cy="2372368"/>
          </a:xfrm>
          <a:prstGeom prst="rect">
            <a:avLst/>
          </a:prstGeom>
        </p:spPr>
      </p:pic>
      <p:pic>
        <p:nvPicPr>
          <p:cNvPr id="8" name="Picture 7" descr="Whitney_Houston-_So_Emotional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43406" y="2431343"/>
            <a:ext cx="2249958" cy="2249958"/>
          </a:xfrm>
          <a:prstGeom prst="rect">
            <a:avLst/>
          </a:prstGeom>
        </p:spPr>
      </p:pic>
      <p:pic>
        <p:nvPicPr>
          <p:cNvPr id="9" name="Picture 8" descr="bc3c3c559ebb32516bf7775758933e5a.446x447x1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04985" y="4508822"/>
            <a:ext cx="2200438" cy="22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92085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Whitney Houston is the only artist in history to make a pop hit out of what song when she sang it at Super Bowl 25?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081" y="6271963"/>
            <a:ext cx="695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2"/>
              </a:rPr>
              <a:t>https://youtu.be/N_lCmBvYMRs</a:t>
            </a:r>
            <a:endParaRPr lang="en-US" dirty="0"/>
          </a:p>
        </p:txBody>
      </p:sp>
      <p:pic>
        <p:nvPicPr>
          <p:cNvPr id="5" name="Picture 4" descr="635717336084872801-524975635_whitney-houston-anth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348279" y="1683570"/>
            <a:ext cx="6361250" cy="35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4752529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Whitney Houston holds the record for the best selling single by a female artist in music history with what song?</a:t>
            </a:r>
            <a:endParaRPr lang="en-US" dirty="0"/>
          </a:p>
        </p:txBody>
      </p:sp>
      <p:pic>
        <p:nvPicPr>
          <p:cNvPr id="6" name="Picture 5" descr="whitney-houston-i-will-always-love-you-1-blo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14400" y="1417638"/>
            <a:ext cx="7315200" cy="4430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2932" y="6319003"/>
            <a:ext cx="5318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https://youtu.be/3JWTaaS7LdU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79073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8420737" cy="1143000"/>
          </a:xfrm>
        </p:spPr>
        <p:txBody>
          <a:bodyPr/>
          <a:lstStyle/>
          <a:p>
            <a:pPr algn="ctr"/>
            <a:r>
              <a:rPr lang="en-US" dirty="0" smtClean="0"/>
              <a:t>  Whitney Houston is the most awarded       female artist in history.  </a:t>
            </a:r>
            <a:r>
              <a:rPr lang="en-US" smtClean="0"/>
              <a:t>How many?</a:t>
            </a:r>
            <a:endParaRPr lang="en-US" dirty="0"/>
          </a:p>
        </p:txBody>
      </p:sp>
      <p:pic>
        <p:nvPicPr>
          <p:cNvPr id="3" name="Picture 2" descr="whitneyhoustonbillboardawar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644264"/>
            <a:ext cx="2727914" cy="1538757"/>
          </a:xfrm>
          <a:prstGeom prst="rect">
            <a:avLst/>
          </a:prstGeom>
        </p:spPr>
      </p:pic>
      <p:pic>
        <p:nvPicPr>
          <p:cNvPr id="4" name="Picture 3" descr="4ba2b967effbad1127607d37bbf9fa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76747" y="2277765"/>
            <a:ext cx="1353589" cy="2179507"/>
          </a:xfrm>
          <a:prstGeom prst="rect">
            <a:avLst/>
          </a:prstGeom>
        </p:spPr>
      </p:pic>
      <p:pic>
        <p:nvPicPr>
          <p:cNvPr id="5" name="Picture 4" descr="764766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882" y="3371181"/>
            <a:ext cx="1586661" cy="2304947"/>
          </a:xfrm>
          <a:prstGeom prst="rect">
            <a:avLst/>
          </a:prstGeom>
        </p:spPr>
      </p:pic>
      <p:pic>
        <p:nvPicPr>
          <p:cNvPr id="6" name="Picture 5" descr="_58476503_5847110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451662" y="4624317"/>
            <a:ext cx="1578674" cy="2103621"/>
          </a:xfrm>
          <a:prstGeom prst="rect">
            <a:avLst/>
          </a:prstGeom>
        </p:spPr>
      </p:pic>
      <p:pic>
        <p:nvPicPr>
          <p:cNvPr id="7" name="Picture 6" descr="whitneyhouston198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788642" y="4457272"/>
            <a:ext cx="1428861" cy="1742945"/>
          </a:xfrm>
          <a:prstGeom prst="rect">
            <a:avLst/>
          </a:prstGeom>
        </p:spPr>
      </p:pic>
      <p:pic>
        <p:nvPicPr>
          <p:cNvPr id="8" name="Picture 7" descr="Grammy Post 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424712" y="4624317"/>
            <a:ext cx="1574213" cy="1803189"/>
          </a:xfrm>
          <a:prstGeom prst="rect">
            <a:avLst/>
          </a:prstGeom>
        </p:spPr>
      </p:pic>
      <p:pic>
        <p:nvPicPr>
          <p:cNvPr id="9" name="Picture 8" descr="November-1999-MTV-Europe-Music-Awards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5470251"/>
            <a:ext cx="1376613" cy="1376613"/>
          </a:xfrm>
          <a:prstGeom prst="rect">
            <a:avLst/>
          </a:prstGeom>
        </p:spPr>
      </p:pic>
      <p:pic>
        <p:nvPicPr>
          <p:cNvPr id="10" name="Picture 9" descr="74726521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377440" y="4171145"/>
            <a:ext cx="1584303" cy="2376455"/>
          </a:xfrm>
          <a:prstGeom prst="rect">
            <a:avLst/>
          </a:prstGeom>
        </p:spPr>
      </p:pic>
      <p:pic>
        <p:nvPicPr>
          <p:cNvPr id="12" name="Picture 11" descr="Whitney+Houston+FILE+PHOTO+Whitney+Houston+jD9uYBSSFwDl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405731" y="1417638"/>
            <a:ext cx="1271016" cy="1810512"/>
          </a:xfrm>
          <a:prstGeom prst="rect">
            <a:avLst/>
          </a:prstGeom>
        </p:spPr>
      </p:pic>
      <p:pic>
        <p:nvPicPr>
          <p:cNvPr id="13" name="Picture 12" descr="2000_2135997i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882" y="0"/>
            <a:ext cx="1233432" cy="1560669"/>
          </a:xfrm>
          <a:prstGeom prst="rect">
            <a:avLst/>
          </a:prstGeom>
        </p:spPr>
      </p:pic>
      <p:pic>
        <p:nvPicPr>
          <p:cNvPr id="14" name="Picture 13" descr="1994-Whitney-Houston-hold- american musi5955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74947" y="1646381"/>
            <a:ext cx="3630893" cy="235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5149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/>
              <a:t>“Whitney Houston was blessed with an astonishing vocal range and extraordinary technical skill, but what truly made her a great singer was her ability to connect with a song and drive home its drama and emotion with incredible precision.”  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1802932" y="6444442"/>
            <a:ext cx="535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https://youtu.be/xmIp8j2cjDQ</a:t>
            </a:r>
            <a:endParaRPr lang="en-US" dirty="0"/>
          </a:p>
        </p:txBody>
      </p:sp>
      <p:pic>
        <p:nvPicPr>
          <p:cNvPr id="12" name="Picture 11" descr="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7017001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_wanna_dance281x2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127314" y="501757"/>
            <a:ext cx="6805587" cy="511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9889985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178</TotalTime>
  <Words>189</Words>
  <Application>Microsoft Macintosh PowerPoint</Application>
  <PresentationFormat>On-screen Show (4:3)</PresentationFormat>
  <Paragraphs>14</Paragraphs>
  <Slides>10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Horizon</vt:lpstr>
      <vt:lpstr>Slide 1</vt:lpstr>
      <vt:lpstr>WHITNEY HOUSTON</vt:lpstr>
      <vt:lpstr>Whitney Houston was the first African-American artist to get major airplay on MTV, More than even Michael Jackson, with this 1985 pop hit.</vt:lpstr>
      <vt:lpstr>Whitney Houston Holds the Record of charting how many consecutive #1 Billboard hits?</vt:lpstr>
      <vt:lpstr>SEVEN</vt:lpstr>
      <vt:lpstr>Whitney Houston is the only artist in history to make a pop hit out of what song when she sang it at Super Bowl 25?</vt:lpstr>
      <vt:lpstr>Whitney Houston holds the record for the best selling single by a female artist in music history with what song?</vt:lpstr>
      <vt:lpstr>  Whitney Houston is the most awarded       female artist in history.  How many?</vt:lpstr>
      <vt:lpstr>“Whitney Houston was blessed with an astonishing vocal range and extraordinary technical skill, but what truly made her a great singer was her ability to connect with a song and drive home its drama and emotion with incredible precision.”   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Topham</dc:creator>
  <cp:lastModifiedBy>Matt Topham</cp:lastModifiedBy>
  <cp:revision>12</cp:revision>
  <dcterms:created xsi:type="dcterms:W3CDTF">2016-03-09T01:26:26Z</dcterms:created>
  <dcterms:modified xsi:type="dcterms:W3CDTF">2016-03-09T01:26:47Z</dcterms:modified>
</cp:coreProperties>
</file>